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9624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Vedran</a:t>
            </a: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537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Vedran</a:t>
            </a: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1921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Vedran</a:t>
            </a: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12334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Meiyi</a:t>
            </a:r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1594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Joseph</a:t>
            </a: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36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Joseph</a:t>
            </a: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696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Sunghyo</a:t>
            </a:r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407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Myriah</a:t>
            </a: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2587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oup3mgs351.weebly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1634503" y="742845"/>
            <a:ext cx="9144000" cy="130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60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Warranty Tracker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1524000" y="482402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Joseph Ball</a:t>
            </a:r>
          </a:p>
          <a:p>
            <a:pPr marL="0" marR="0" lvl="0" indent="0" rt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Sunghyo (John) Kweon</a:t>
            </a:r>
          </a:p>
          <a:p>
            <a:pPr marL="0" marR="0" lvl="0" indent="0" rt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Meiyi Li</a:t>
            </a:r>
          </a:p>
          <a:p>
            <a:pPr marL="3200400" marR="0" lvl="0" indent="0" algn="l" rt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</a:t>
            </a:r>
            <a:r>
              <a:rPr lang="en-US" sz="185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Vedran Percevic</a:t>
            </a:r>
          </a:p>
          <a:p>
            <a:pPr marL="3200400" marR="0" lvl="0" indent="0" algn="l" rt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5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  Myriah Ruiz</a:t>
            </a:r>
          </a:p>
          <a:p>
            <a:pPr marL="3200400" marR="0" lvl="0" indent="0" rtl="0">
              <a:lnSpc>
                <a:spcPct val="75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185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244499" y="1348345"/>
            <a:ext cx="6549000" cy="39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Purpose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Website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ERD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Report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4" y="1511620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0" y="2371021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1" y="3218517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1" y="4073512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3" y="4925521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Purpose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694425" y="1667675"/>
            <a:ext cx="9025199" cy="432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800" b="1"/>
              <a:t>Create a more efficient system of tracking warranty information</a:t>
            </a:r>
          </a:p>
          <a:p>
            <a:pPr rtl="0">
              <a:spcBef>
                <a:spcPts val="0"/>
              </a:spcBef>
              <a:buNone/>
            </a:pPr>
            <a:endParaRPr sz="2800" b="1"/>
          </a:p>
          <a:p>
            <a:pPr rtl="0">
              <a:spcBef>
                <a:spcPts val="0"/>
              </a:spcBef>
              <a:buNone/>
            </a:pPr>
            <a:endParaRPr sz="2800"/>
          </a:p>
          <a:p>
            <a:pPr rtl="0">
              <a:spcBef>
                <a:spcPts val="0"/>
              </a:spcBef>
              <a:buNone/>
            </a:pPr>
            <a:r>
              <a:rPr lang="en-US" sz="2800" b="1"/>
              <a:t>Allow employees to track sales progress</a:t>
            </a:r>
          </a:p>
          <a:p>
            <a:pPr rtl="0">
              <a:spcBef>
                <a:spcPts val="0"/>
              </a:spcBef>
              <a:buNone/>
            </a:pPr>
            <a:endParaRPr sz="2800" b="1"/>
          </a:p>
          <a:p>
            <a:pPr rtl="0">
              <a:spcBef>
                <a:spcPts val="0"/>
              </a:spcBef>
              <a:buNone/>
            </a:pPr>
            <a:endParaRPr sz="2800"/>
          </a:p>
          <a:p>
            <a:pPr rtl="0">
              <a:spcBef>
                <a:spcPts val="0"/>
              </a:spcBef>
              <a:buNone/>
            </a:pPr>
            <a:r>
              <a:rPr lang="en-US" sz="2800" b="1"/>
              <a:t>Improve customer service for customers requesting warranty information </a:t>
            </a:r>
          </a:p>
          <a:p>
            <a:pPr rtl="0">
              <a:spcBef>
                <a:spcPts val="0"/>
              </a:spcBef>
              <a:buNone/>
            </a:pPr>
            <a:endParaRPr sz="2800"/>
          </a:p>
          <a:p>
            <a:pPr>
              <a:spcBef>
                <a:spcPts val="0"/>
              </a:spcBef>
              <a:buNone/>
            </a:pPr>
            <a:endParaRPr sz="2800"/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1329" y="1841595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1329" y="3554644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1329" y="4839619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3113147" y="488302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Website: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400150" y="2773950"/>
            <a:ext cx="94800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http://group3mgs351.weebly.com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ERD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17575" y="1088800"/>
            <a:ext cx="7472548" cy="523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1324750" y="1381026"/>
            <a:ext cx="9412500" cy="490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Customers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Employees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Order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US" sz="2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Order Details Subform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Customer Account Updater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Warranties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4" y="1511620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1" y="2362865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1" y="3220572"/>
            <a:ext cx="233095" cy="229986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4500" y="4075003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400" y="4929544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4501" y="3647721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Reports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692475" y="1140950"/>
            <a:ext cx="10765199" cy="542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Orders report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Expiring Warranty Eligibility Labels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Employee Warranty Sales report</a:t>
            </a: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Warranty Types report</a:t>
            </a: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Warranty YTD sales Total report</a:t>
            </a: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Customers Lookup report</a:t>
            </a: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1302719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2163994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3025269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3886544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4747819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250" y="5609094"/>
            <a:ext cx="233099" cy="230100"/>
          </a:xfrm>
          <a:prstGeom prst="rect">
            <a:avLst/>
          </a:prstGeom>
          <a:blipFill rotWithShape="1">
            <a:blip r:embed="rId5">
              <a:alphaModFix/>
            </a:blip>
            <a:tile tx="0" ty="0" sx="100000" sy="100000" flip="none" algn="tl"/>
          </a:blipFill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ctrTitle"/>
          </p:nvPr>
        </p:nvSpPr>
        <p:spPr>
          <a:xfrm>
            <a:off x="3031525" y="308918"/>
            <a:ext cx="6326658" cy="8320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Value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92475" y="1140950"/>
            <a:ext cx="4818899" cy="542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Easy to track: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Warranty Sales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Customer Information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Employee Sales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Easy to add data: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New Sales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New Customers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Additional Employee data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6605975" y="1257650"/>
            <a:ext cx="4818899" cy="542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Automatically sort: 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 data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	Expiration dates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Data Organization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100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Warranty Tracker</vt:lpstr>
      <vt:lpstr>Introduction</vt:lpstr>
      <vt:lpstr>Purpose</vt:lpstr>
      <vt:lpstr>Website:</vt:lpstr>
      <vt:lpstr>ERD</vt:lpstr>
      <vt:lpstr>Forms</vt:lpstr>
      <vt:lpstr>Reports</vt:lpstr>
      <vt:lpstr>Business Value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Warranty Tracker</dc:title>
  <dc:creator>Meiyi</dc:creator>
  <cp:lastModifiedBy>Janet</cp:lastModifiedBy>
  <cp:revision>1</cp:revision>
  <dcterms:modified xsi:type="dcterms:W3CDTF">2015-05-04T23:48:14Z</dcterms:modified>
</cp:coreProperties>
</file>